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751" autoAdjust="0"/>
  </p:normalViewPr>
  <p:slideViewPr>
    <p:cSldViewPr snapToGrid="0">
      <p:cViewPr varScale="1">
        <p:scale>
          <a:sx n="54" d="100"/>
          <a:sy n="54" d="100"/>
        </p:scale>
        <p:origin x="-17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B9184-B670-434B-A2C5-100F5D12FBA5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1E47E-E64A-43EB-BFE7-AEC53D316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26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1E47E-E64A-43EB-BFE7-AEC53D31674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93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1E47E-E64A-43EB-BFE7-AEC53D31674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76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48736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30400"/>
            <a:ext cx="7033708" cy="3902229"/>
          </a:xfr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800"/>
              </a:spcBef>
            </a:pPr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914400"/>
            <a:ext cx="7024744" cy="8255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021194"/>
            <a:ext cx="7076866" cy="3811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36ABB08-9B44-4A08-837C-EDF59AD795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0D23562-C3F1-4BB3-B581-493ECD171C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ts val="7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ts val="7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ts val="7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ts val="7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ts val="7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Exploring Seattle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Expanding the Restaurants Tour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02" y="2309550"/>
            <a:ext cx="3248297" cy="216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7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Restaurants Tours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Very successful in </a:t>
            </a:r>
            <a:r>
              <a:rPr lang="en-US" dirty="0" smtClean="0"/>
              <a:t>New York </a:t>
            </a:r>
            <a:r>
              <a:rPr lang="en-US" dirty="0" smtClean="0"/>
              <a:t>and London</a:t>
            </a:r>
            <a:endParaRPr lang="en-US" dirty="0" smtClean="0"/>
          </a:p>
          <a:p>
            <a:r>
              <a:rPr lang="en-US" dirty="0" smtClean="0"/>
              <a:t>Set up for Seattle exclusively</a:t>
            </a:r>
          </a:p>
          <a:p>
            <a:pPr lvl="1"/>
            <a:r>
              <a:rPr lang="en-US" dirty="0" smtClean="0"/>
              <a:t>Categorize by food type or location</a:t>
            </a:r>
          </a:p>
          <a:p>
            <a:pPr lvl="1"/>
            <a:r>
              <a:rPr lang="en-US" dirty="0" smtClean="0"/>
              <a:t>Determine if there is a demand here also</a:t>
            </a:r>
          </a:p>
          <a:p>
            <a:pPr lvl="2"/>
            <a:r>
              <a:rPr lang="en-US" dirty="0" smtClean="0"/>
              <a:t>Very popular </a:t>
            </a:r>
            <a:r>
              <a:rPr lang="en-US" dirty="0" smtClean="0"/>
              <a:t>tour in Canada</a:t>
            </a:r>
            <a:endParaRPr lang="en-US" dirty="0" smtClean="0"/>
          </a:p>
          <a:p>
            <a:pPr lvl="3"/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 smtClean="0"/>
              <a:t>means popular place</a:t>
            </a:r>
            <a:endParaRPr lang="en-US" dirty="0"/>
          </a:p>
          <a:p>
            <a:pPr lvl="2"/>
            <a:r>
              <a:rPr lang="en-US" dirty="0" smtClean="0"/>
              <a:t>Check tourism for stats on interests</a:t>
            </a:r>
          </a:p>
          <a:p>
            <a:r>
              <a:rPr lang="en-US" dirty="0" smtClean="0"/>
              <a:t>Contact restaurant </a:t>
            </a:r>
            <a:r>
              <a:rPr lang="en-US" dirty="0" smtClean="0"/>
              <a:t>owners</a:t>
            </a:r>
          </a:p>
          <a:p>
            <a:pPr lvl="1"/>
            <a:r>
              <a:rPr lang="en-US" dirty="0" smtClean="0"/>
              <a:t>Special </a:t>
            </a:r>
            <a:r>
              <a:rPr lang="en-US" dirty="0" smtClean="0"/>
              <a:t>groups or tours</a:t>
            </a:r>
            <a:endParaRPr lang="en-US" dirty="0"/>
          </a:p>
        </p:txBody>
      </p:sp>
      <p:pic>
        <p:nvPicPr>
          <p:cNvPr id="1026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8" y="4126533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42" y="1017604"/>
            <a:ext cx="1361622" cy="136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1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Food Network Shows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Diners, Drive-ins &amp; Dives</a:t>
            </a:r>
          </a:p>
          <a:p>
            <a:pPr lvl="1"/>
            <a:r>
              <a:rPr lang="en-US" dirty="0" smtClean="0"/>
              <a:t>Host: Guy </a:t>
            </a:r>
            <a:r>
              <a:rPr lang="en-US" dirty="0" err="1" smtClean="0"/>
              <a:t>Fieri</a:t>
            </a:r>
            <a:endParaRPr lang="en-US" dirty="0" smtClean="0"/>
          </a:p>
          <a:p>
            <a:r>
              <a:rPr lang="en-US" dirty="0" smtClean="0"/>
              <a:t>Man </a:t>
            </a:r>
            <a:r>
              <a:rPr lang="en-US" dirty="0" err="1" smtClean="0"/>
              <a:t>vs</a:t>
            </a:r>
            <a:r>
              <a:rPr lang="en-US" dirty="0" smtClean="0"/>
              <a:t> Food</a:t>
            </a:r>
          </a:p>
          <a:p>
            <a:pPr lvl="1"/>
            <a:r>
              <a:rPr lang="en-US" dirty="0" smtClean="0"/>
              <a:t>Host:  Adam Richman</a:t>
            </a:r>
          </a:p>
          <a:p>
            <a:r>
              <a:rPr lang="en-US" dirty="0" smtClean="0"/>
              <a:t>The Best Thing I Ever Ate</a:t>
            </a:r>
          </a:p>
          <a:p>
            <a:pPr lvl="1"/>
            <a:r>
              <a:rPr lang="en-US" dirty="0" smtClean="0"/>
              <a:t>Host: Variety of Famous Celebrity Chefs</a:t>
            </a:r>
            <a:endParaRPr lang="en-US" dirty="0"/>
          </a:p>
          <a:p>
            <a:r>
              <a:rPr lang="en-US" dirty="0" smtClean="0"/>
              <a:t>Crave</a:t>
            </a:r>
          </a:p>
          <a:p>
            <a:pPr lvl="1"/>
            <a:r>
              <a:rPr lang="en-US" dirty="0" smtClean="0"/>
              <a:t>Host: Troy Johnson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315" y="845059"/>
            <a:ext cx="1477110" cy="125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16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Diners, Drive-ins &amp; Dives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7063"/>
            <a:ext cx="7160708" cy="3657600"/>
          </a:xfrm>
        </p:spPr>
        <p:txBody>
          <a:bodyPr numCol="2">
            <a:normAutofit/>
          </a:bodyPr>
          <a:lstStyle/>
          <a:p>
            <a:r>
              <a:rPr lang="en-US" b="1" dirty="0" err="1" smtClean="0"/>
              <a:t>Bizzaro</a:t>
            </a:r>
            <a:r>
              <a:rPr lang="en-US" b="1" dirty="0" smtClean="0"/>
              <a:t> Italian Café</a:t>
            </a:r>
            <a:br>
              <a:rPr lang="en-US" b="1" dirty="0" smtClean="0"/>
            </a:br>
            <a:r>
              <a:rPr lang="en-US" sz="2000" dirty="0" smtClean="0"/>
              <a:t>2305 24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Ave E</a:t>
            </a:r>
            <a:endParaRPr lang="en-US" sz="2000" b="1" dirty="0" smtClean="0"/>
          </a:p>
          <a:p>
            <a:r>
              <a:rPr lang="en-US" b="1" dirty="0" smtClean="0"/>
              <a:t>Georgia’s Greek</a:t>
            </a:r>
            <a:br>
              <a:rPr lang="en-US" b="1" dirty="0" smtClean="0"/>
            </a:br>
            <a:r>
              <a:rPr lang="en-US" sz="2000" dirty="0" smtClean="0"/>
              <a:t>323 NW 8</a:t>
            </a:r>
            <a:r>
              <a:rPr lang="en-US" sz="2000" baseline="30000" dirty="0" smtClean="0"/>
              <a:t>5th</a:t>
            </a:r>
            <a:r>
              <a:rPr lang="en-US" sz="2000" dirty="0" smtClean="0"/>
              <a:t> St</a:t>
            </a:r>
          </a:p>
          <a:p>
            <a:r>
              <a:rPr lang="en-US" b="1" dirty="0" smtClean="0"/>
              <a:t>Big Star Diner</a:t>
            </a:r>
            <a:br>
              <a:rPr lang="en-US" b="1" dirty="0" smtClean="0"/>
            </a:br>
            <a:r>
              <a:rPr lang="en-US" sz="2000" dirty="0" smtClean="0"/>
              <a:t>305 Madison Ave N</a:t>
            </a:r>
          </a:p>
          <a:p>
            <a:r>
              <a:rPr lang="en-US" b="1" dirty="0" smtClean="0"/>
              <a:t>Mike’s Chili Parlor</a:t>
            </a:r>
            <a:br>
              <a:rPr lang="en-US" b="1" dirty="0" smtClean="0"/>
            </a:br>
            <a:r>
              <a:rPr lang="en-US" sz="2000" dirty="0" smtClean="0"/>
              <a:t>1447 NW Ballard Ave</a:t>
            </a:r>
          </a:p>
          <a:p>
            <a:endParaRPr lang="en-US" b="1" dirty="0" smtClean="0"/>
          </a:p>
          <a:p>
            <a:r>
              <a:rPr lang="en-US" b="1" dirty="0" smtClean="0"/>
              <a:t>Pam’s Kitchen</a:t>
            </a:r>
            <a:br>
              <a:rPr lang="en-US" b="1" dirty="0" smtClean="0"/>
            </a:br>
            <a:r>
              <a:rPr lang="en-US" sz="2000" dirty="0" smtClean="0"/>
              <a:t>5000 University Way NE</a:t>
            </a:r>
            <a:endParaRPr lang="en-US" sz="2000" b="1" dirty="0" smtClean="0"/>
          </a:p>
          <a:p>
            <a:r>
              <a:rPr lang="en-US" b="1" dirty="0" err="1" smtClean="0"/>
              <a:t>Slim’s</a:t>
            </a:r>
            <a:r>
              <a:rPr lang="en-US" b="1" dirty="0" smtClean="0"/>
              <a:t> Last Chance</a:t>
            </a:r>
            <a:br>
              <a:rPr lang="en-US" b="1" dirty="0" smtClean="0"/>
            </a:br>
            <a:r>
              <a:rPr lang="en-US" sz="2000" dirty="0" smtClean="0"/>
              <a:t>5606 1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Ave </a:t>
            </a:r>
            <a:r>
              <a:rPr lang="en-US" dirty="0" smtClean="0"/>
              <a:t>S</a:t>
            </a:r>
            <a:endParaRPr lang="en-US" b="1" dirty="0" smtClean="0"/>
          </a:p>
          <a:p>
            <a:r>
              <a:rPr lang="en-US" b="1" dirty="0" err="1" smtClean="0"/>
              <a:t>Voula’s</a:t>
            </a:r>
            <a:r>
              <a:rPr lang="en-US" b="1" dirty="0" smtClean="0"/>
              <a:t> Offshore Café</a:t>
            </a:r>
            <a:br>
              <a:rPr lang="en-US" b="1" dirty="0" smtClean="0"/>
            </a:br>
            <a:r>
              <a:rPr lang="en-US" sz="2000" dirty="0" smtClean="0"/>
              <a:t>658 NE Northlake Way</a:t>
            </a:r>
            <a:endParaRPr lang="en-US" sz="2000" b="1" dirty="0"/>
          </a:p>
        </p:txBody>
      </p:sp>
      <p:pic>
        <p:nvPicPr>
          <p:cNvPr id="4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214" y="2121694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087" y="4065720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261" y="2104109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778" y="4426139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828" y="2850162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82955" y="5789152"/>
            <a:ext cx="5072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http://www.foodnetwork.com/diners-drive-ins-and-dives/index.html</a:t>
            </a:r>
          </a:p>
        </p:txBody>
      </p:sp>
    </p:spTree>
    <p:extLst>
      <p:ext uri="{BB962C8B-B14F-4D97-AF65-F5344CB8AC3E}">
        <p14:creationId xmlns:p14="http://schemas.microsoft.com/office/powerpoint/2010/main" val="395524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 </a:t>
            </a:r>
            <a:r>
              <a:rPr lang="en-US" dirty="0" err="1" smtClean="0"/>
              <a:t>vs</a:t>
            </a:r>
            <a:r>
              <a:rPr lang="en-US" dirty="0" smtClean="0"/>
              <a:t> 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Beth’s Café</a:t>
            </a:r>
            <a:br>
              <a:rPr lang="en-US" b="1" dirty="0" smtClean="0"/>
            </a:br>
            <a:r>
              <a:rPr lang="en-US" sz="2000" dirty="0" smtClean="0"/>
              <a:t>7311 Aurora Ave N</a:t>
            </a:r>
            <a:endParaRPr lang="en-US" sz="2000" b="1" dirty="0" smtClean="0"/>
          </a:p>
          <a:p>
            <a:r>
              <a:rPr lang="en-US" b="1" dirty="0" smtClean="0"/>
              <a:t>Red Mill Burgers</a:t>
            </a:r>
            <a:br>
              <a:rPr lang="en-US" b="1" dirty="0" smtClean="0"/>
            </a:br>
            <a:r>
              <a:rPr lang="en-US" sz="2000" dirty="0" smtClean="0"/>
              <a:t>312 N 67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St</a:t>
            </a:r>
            <a:endParaRPr lang="en-US" sz="2000" b="1" dirty="0" smtClean="0"/>
          </a:p>
          <a:p>
            <a:r>
              <a:rPr lang="en-US" b="1" dirty="0" smtClean="0"/>
              <a:t>The Crab Pot</a:t>
            </a:r>
            <a:br>
              <a:rPr lang="en-US" b="1" dirty="0" smtClean="0"/>
            </a:br>
            <a:r>
              <a:rPr lang="en-US" sz="2000" dirty="0" smtClean="0"/>
              <a:t>1301 Alaskan Way</a:t>
            </a:r>
          </a:p>
          <a:p>
            <a:endParaRPr lang="en-US" b="1" dirty="0"/>
          </a:p>
        </p:txBody>
      </p:sp>
      <p:pic>
        <p:nvPicPr>
          <p:cNvPr id="4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990" y="1964283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231" y="3537986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85" y="2815727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5405" y="5633810"/>
            <a:ext cx="7199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http://www.travelchannel.com/tv-shows/man-v-food/articles/man-v-food-nation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828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Best Thing I Ever 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815" y="1930401"/>
            <a:ext cx="7385539" cy="3661508"/>
          </a:xfrm>
        </p:spPr>
        <p:txBody>
          <a:bodyPr numCol="2">
            <a:normAutofit/>
          </a:bodyPr>
          <a:lstStyle/>
          <a:p>
            <a:r>
              <a:rPr lang="en-US" b="1" dirty="0" err="1" smtClean="0"/>
              <a:t>Dahalia</a:t>
            </a:r>
            <a:r>
              <a:rPr lang="en-US" b="1" dirty="0" smtClean="0"/>
              <a:t> Lounge</a:t>
            </a:r>
            <a:br>
              <a:rPr lang="en-US" b="1" dirty="0" smtClean="0"/>
            </a:br>
            <a:r>
              <a:rPr lang="en-US" sz="2000" dirty="0" smtClean="0"/>
              <a:t>2001 4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Avenue</a:t>
            </a:r>
          </a:p>
          <a:p>
            <a:r>
              <a:rPr lang="en-US" b="1" dirty="0" smtClean="0"/>
              <a:t>Fran’s Chocolates</a:t>
            </a:r>
            <a:br>
              <a:rPr lang="en-US" b="1" dirty="0" smtClean="0"/>
            </a:br>
            <a:r>
              <a:rPr lang="en-US" sz="2000" dirty="0" smtClean="0"/>
              <a:t>1300 E Pike St</a:t>
            </a:r>
            <a:endParaRPr lang="en-US" sz="2000" b="1" dirty="0" smtClean="0"/>
          </a:p>
          <a:p>
            <a:r>
              <a:rPr lang="en-US" b="1" dirty="0" smtClean="0"/>
              <a:t>Le </a:t>
            </a:r>
            <a:r>
              <a:rPr lang="en-US" b="1" dirty="0" err="1" smtClean="0"/>
              <a:t>Pichet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000" dirty="0" smtClean="0"/>
              <a:t>1933 1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Ave</a:t>
            </a:r>
          </a:p>
          <a:p>
            <a:r>
              <a:rPr lang="en-US" b="1" dirty="0" smtClean="0"/>
              <a:t>Lola</a:t>
            </a:r>
            <a:br>
              <a:rPr lang="en-US" b="1" dirty="0" smtClean="0"/>
            </a:br>
            <a:r>
              <a:rPr lang="en-US" sz="2000" dirty="0" smtClean="0"/>
              <a:t>2000 Fourth Ave</a:t>
            </a:r>
          </a:p>
          <a:p>
            <a:endParaRPr lang="en-US" b="1" dirty="0" smtClean="0"/>
          </a:p>
          <a:p>
            <a:r>
              <a:rPr lang="en-US" b="1" dirty="0" smtClean="0"/>
              <a:t>Purple Café &amp; Wine Bar</a:t>
            </a:r>
            <a:br>
              <a:rPr lang="en-US" b="1" dirty="0" smtClean="0"/>
            </a:br>
            <a:r>
              <a:rPr lang="en-US" sz="2000" dirty="0" smtClean="0"/>
              <a:t>323 </a:t>
            </a:r>
            <a:r>
              <a:rPr lang="en-US" sz="2000" dirty="0" err="1" smtClean="0"/>
              <a:t>Parkplace</a:t>
            </a:r>
            <a:r>
              <a:rPr lang="en-US" sz="2000" dirty="0" smtClean="0"/>
              <a:t> </a:t>
            </a:r>
            <a:r>
              <a:rPr lang="en-US" sz="2000" dirty="0" err="1" smtClean="0"/>
              <a:t>Ctr</a:t>
            </a:r>
            <a:endParaRPr lang="en-US" sz="2000" b="1" dirty="0" smtClean="0"/>
          </a:p>
          <a:p>
            <a:r>
              <a:rPr lang="en-US" b="1" dirty="0" smtClean="0"/>
              <a:t>Revel</a:t>
            </a:r>
            <a:br>
              <a:rPr lang="en-US" b="1" dirty="0" smtClean="0"/>
            </a:br>
            <a:r>
              <a:rPr lang="en-US" sz="2000" dirty="0" smtClean="0"/>
              <a:t>403 N. 36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St</a:t>
            </a:r>
            <a:endParaRPr lang="en-US" sz="2000" b="1" dirty="0" smtClean="0"/>
          </a:p>
          <a:p>
            <a:r>
              <a:rPr lang="en-US" b="1" dirty="0" smtClean="0"/>
              <a:t>Serious Pie</a:t>
            </a:r>
            <a:br>
              <a:rPr lang="en-US" b="1" dirty="0" smtClean="0"/>
            </a:br>
            <a:r>
              <a:rPr lang="en-US" sz="2000" dirty="0" smtClean="0"/>
              <a:t>316 Virginia St</a:t>
            </a:r>
            <a:endParaRPr lang="en-US" sz="2000" b="1" dirty="0" smtClean="0"/>
          </a:p>
          <a:p>
            <a:r>
              <a:rPr lang="en-US" b="1" dirty="0" smtClean="0"/>
              <a:t>Toulouse Petit</a:t>
            </a:r>
            <a:br>
              <a:rPr lang="en-US" b="1" dirty="0" smtClean="0"/>
            </a:br>
            <a:r>
              <a:rPr lang="en-US" sz="2000" dirty="0" smtClean="0"/>
              <a:t>601 Queen Anne </a:t>
            </a:r>
            <a:r>
              <a:rPr lang="en-US" sz="2000" dirty="0" smtClean="0"/>
              <a:t>Ave N </a:t>
            </a:r>
            <a:endParaRPr lang="en-US" sz="2000" dirty="0" smtClean="0"/>
          </a:p>
        </p:txBody>
      </p:sp>
      <p:pic>
        <p:nvPicPr>
          <p:cNvPr id="4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601" y="2000950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623" y="4305956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029" y="3895973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38997" y="5716675"/>
            <a:ext cx="6033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http://www.foodnetwork.com/the-best-thing-i-ever-ate/index.html</a:t>
            </a:r>
          </a:p>
        </p:txBody>
      </p:sp>
    </p:spTree>
    <p:extLst>
      <p:ext uri="{BB962C8B-B14F-4D97-AF65-F5344CB8AC3E}">
        <p14:creationId xmlns:p14="http://schemas.microsoft.com/office/powerpoint/2010/main" val="161521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492" y="1930401"/>
            <a:ext cx="7139354" cy="3626338"/>
          </a:xfrm>
        </p:spPr>
        <p:txBody>
          <a:bodyPr numCol="2">
            <a:normAutofit/>
          </a:bodyPr>
          <a:lstStyle/>
          <a:p>
            <a:r>
              <a:rPr lang="en-US" b="1" dirty="0" smtClean="0">
                <a:effectLst/>
              </a:rPr>
              <a:t>J and D's Foods </a:t>
            </a:r>
            <a:br>
              <a:rPr lang="en-US" b="1" dirty="0" smtClean="0">
                <a:effectLst/>
              </a:rPr>
            </a:br>
            <a:r>
              <a:rPr lang="en-US" sz="2000" dirty="0" smtClean="0">
                <a:effectLst/>
              </a:rPr>
              <a:t>309 S Cloverdale St # A13</a:t>
            </a:r>
          </a:p>
          <a:p>
            <a:r>
              <a:rPr lang="en-US" b="1" dirty="0" smtClean="0">
                <a:effectLst/>
              </a:rPr>
              <a:t>The 5 Point Cafe </a:t>
            </a:r>
            <a:br>
              <a:rPr lang="en-US" b="1" dirty="0" smtClean="0">
                <a:effectLst/>
              </a:rPr>
            </a:br>
            <a:r>
              <a:rPr lang="en-US" sz="2000" dirty="0" smtClean="0">
                <a:effectLst/>
              </a:rPr>
              <a:t>415 Cedar St</a:t>
            </a:r>
          </a:p>
          <a:p>
            <a:r>
              <a:rPr lang="en-US" b="1" dirty="0" smtClean="0">
                <a:effectLst/>
              </a:rPr>
              <a:t>Theo Chocolate </a:t>
            </a:r>
            <a:br>
              <a:rPr lang="en-US" b="1" dirty="0" smtClean="0">
                <a:effectLst/>
              </a:rPr>
            </a:br>
            <a:r>
              <a:rPr lang="en-US" sz="2000" dirty="0" smtClean="0">
                <a:effectLst/>
              </a:rPr>
              <a:t>3400 </a:t>
            </a:r>
            <a:r>
              <a:rPr lang="en-US" sz="2000" dirty="0" err="1" smtClean="0">
                <a:effectLst/>
              </a:rPr>
              <a:t>Phinney</a:t>
            </a:r>
            <a:r>
              <a:rPr lang="en-US" sz="2000" dirty="0" smtClean="0">
                <a:effectLst/>
              </a:rPr>
              <a:t> Ave N</a:t>
            </a:r>
          </a:p>
          <a:p>
            <a:r>
              <a:rPr lang="en-US" b="1" dirty="0" smtClean="0">
                <a:effectLst/>
              </a:rPr>
              <a:t>West </a:t>
            </a:r>
            <a:r>
              <a:rPr lang="en-US" b="1" dirty="0" smtClean="0">
                <a:effectLst/>
              </a:rPr>
              <a:t>Five </a:t>
            </a:r>
            <a:br>
              <a:rPr lang="en-US" b="1" dirty="0" smtClean="0">
                <a:effectLst/>
              </a:rPr>
            </a:br>
            <a:r>
              <a:rPr lang="en-US" sz="2000" dirty="0" smtClean="0">
                <a:effectLst/>
              </a:rPr>
              <a:t>4539 California Ave SW</a:t>
            </a:r>
          </a:p>
          <a:p>
            <a:r>
              <a:rPr lang="en-US" b="1" dirty="0" err="1" smtClean="0"/>
              <a:t>Beechers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1601 5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Ave NW</a:t>
            </a:r>
            <a:endParaRPr lang="en-US" sz="2000" dirty="0"/>
          </a:p>
        </p:txBody>
      </p:sp>
      <p:pic>
        <p:nvPicPr>
          <p:cNvPr id="4" name="Picture 2" descr="C:\Users\swong\Documents\Manuals\IC3 GS4\7314 IC3 GS4\Data Files\7314 Student Data\Lesson 10 - PowerPoint\popula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776" y="2039466"/>
            <a:ext cx="250609" cy="2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66466" y="5643536"/>
            <a:ext cx="4352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http://www.foodnetwork.com/crave/index.html</a:t>
            </a:r>
          </a:p>
        </p:txBody>
      </p:sp>
    </p:spTree>
    <p:extLst>
      <p:ext uri="{BB962C8B-B14F-4D97-AF65-F5344CB8AC3E}">
        <p14:creationId xmlns:p14="http://schemas.microsoft.com/office/powerpoint/2010/main" val="141118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212</TotalTime>
  <Words>133</Words>
  <Application>Microsoft Office PowerPoint</Application>
  <PresentationFormat>On-screen Show (4:3)</PresentationFormat>
  <Paragraphs>56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Exploring Seattle</vt:lpstr>
      <vt:lpstr>Restaurants Tours</vt:lpstr>
      <vt:lpstr>Food Network Shows</vt:lpstr>
      <vt:lpstr>Diners, Drive-ins &amp; Dives</vt:lpstr>
      <vt:lpstr>Man vs Food</vt:lpstr>
      <vt:lpstr>The Best Thing I Ever Ate</vt:lpstr>
      <vt:lpstr>Crave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Seattle</dc:title>
  <dc:creator>Andrew McSweeney</dc:creator>
  <cp:lastModifiedBy>Jane Martinez</cp:lastModifiedBy>
  <cp:revision>32</cp:revision>
  <dcterms:created xsi:type="dcterms:W3CDTF">2012-04-18T19:39:40Z</dcterms:created>
  <dcterms:modified xsi:type="dcterms:W3CDTF">2012-04-24T21:21:35Z</dcterms:modified>
</cp:coreProperties>
</file>